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5CEBF-B238-47C5-9F8F-038C0E00BDAB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19B8A-843E-4211-AE05-C7C1B02E08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45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kan je een dia toevoegen met eigen foto’s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19B8A-843E-4211-AE05-C7C1B02E081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28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Je</a:t>
            </a:r>
            <a:r>
              <a:rPr lang="nl-NL" baseline="0" dirty="0" smtClean="0"/>
              <a:t> kan verwijzen naar: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https://youtu.be/tKsYZg9OGO4 en/of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extra dia’s toevoegen met je eigen foto’s of tekst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19B8A-843E-4211-AE05-C7C1B02E081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92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5A66-940F-4EB5-88AB-BD788D160EDB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D794-3F29-43E2-A476-A2EEFC32D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49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5A66-940F-4EB5-88AB-BD788D160EDB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D794-3F29-43E2-A476-A2EEFC32D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61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5A66-940F-4EB5-88AB-BD788D160EDB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D794-3F29-43E2-A476-A2EEFC32D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07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5A66-940F-4EB5-88AB-BD788D160EDB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D794-3F29-43E2-A476-A2EEFC32D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37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5A66-940F-4EB5-88AB-BD788D160EDB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D794-3F29-43E2-A476-A2EEFC32D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17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5A66-940F-4EB5-88AB-BD788D160EDB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D794-3F29-43E2-A476-A2EEFC32D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41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5A66-940F-4EB5-88AB-BD788D160EDB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D794-3F29-43E2-A476-A2EEFC32D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04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5A66-940F-4EB5-88AB-BD788D160EDB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D794-3F29-43E2-A476-A2EEFC32D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07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5A66-940F-4EB5-88AB-BD788D160EDB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D794-3F29-43E2-A476-A2EEFC32D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30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5A66-940F-4EB5-88AB-BD788D160EDB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D794-3F29-43E2-A476-A2EEFC32D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60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5A66-940F-4EB5-88AB-BD788D160EDB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D794-3F29-43E2-A476-A2EEFC32D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3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5A66-940F-4EB5-88AB-BD788D160EDB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D794-3F29-43E2-A476-A2EEFC32D3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2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3" y="124690"/>
            <a:ext cx="10825018" cy="6089073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96521" cy="68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11"/>
            <a:ext cx="11947181" cy="6720289"/>
          </a:xfrm>
        </p:spPr>
      </p:pic>
    </p:spTree>
    <p:extLst>
      <p:ext uri="{BB962C8B-B14F-4D97-AF65-F5344CB8AC3E}">
        <p14:creationId xmlns:p14="http://schemas.microsoft.com/office/powerpoint/2010/main" val="16890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29</Words>
  <Application>Microsoft Office PowerPoint</Application>
  <PresentationFormat>Breedbeeld</PresentationFormat>
  <Paragraphs>5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Cecilia Kalsbeek</dc:creator>
  <cp:lastModifiedBy>Cecilia Kalsbeek</cp:lastModifiedBy>
  <cp:revision>6</cp:revision>
  <dcterms:created xsi:type="dcterms:W3CDTF">2021-01-04T10:34:03Z</dcterms:created>
  <dcterms:modified xsi:type="dcterms:W3CDTF">2021-01-13T10:21:45Z</dcterms:modified>
</cp:coreProperties>
</file>